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7" r:id="rId4"/>
    <p:sldId id="269" r:id="rId5"/>
    <p:sldId id="279" r:id="rId6"/>
    <p:sldId id="258" r:id="rId7"/>
    <p:sldId id="267" r:id="rId8"/>
    <p:sldId id="280" r:id="rId9"/>
    <p:sldId id="259" r:id="rId10"/>
    <p:sldId id="266" r:id="rId11"/>
    <p:sldId id="281" r:id="rId12"/>
    <p:sldId id="260" r:id="rId13"/>
    <p:sldId id="264" r:id="rId14"/>
    <p:sldId id="282" r:id="rId15"/>
    <p:sldId id="261" r:id="rId16"/>
    <p:sldId id="268" r:id="rId17"/>
    <p:sldId id="283" r:id="rId18"/>
    <p:sldId id="262" r:id="rId19"/>
    <p:sldId id="270" r:id="rId20"/>
    <p:sldId id="271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A8C6-3B2E-4CBD-B24F-60C3ADF7A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9E9B8-5A7F-483E-ABE4-A343982E6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04E4-03B5-4342-94E0-55FAA3D7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031F6-877C-4661-A65E-2B792FF9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F105-5B93-4497-B63B-679F585B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4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1BB4-C565-430C-AFED-4FC7DDEC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B6341-C87D-40E9-B468-CA218F844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F1178-58A9-4FCA-BB18-E4B9EE018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FEEB9-3293-4FD1-B9AB-AF28A944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F1C76-0AC8-4459-AE13-2C236BEA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2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1398-8D7D-4631-BB55-22E5D2695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CF915-EEF3-4BCA-BAA7-731D9BE82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F723C-394A-4B40-9188-1EE75B94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6225D-B844-483E-ADA7-BB194AFD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69BA-E901-4F82-A9B8-B9314E69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8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41E-512F-492D-8D12-BC6A6863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732CA-F1BA-4577-90C0-6EF02EC5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3B2F9-9B5D-44B4-8D85-0519A8F6B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6903F-428A-408A-BB1A-2888CE1B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917B-D181-41E6-9E37-68CB8B35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1D9A-8EF7-4429-8B18-7A8D0917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09F35-8BD5-417D-B33B-4A6ABF58A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EAF1F-5382-42A6-B57C-95D91A2BB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54142-338B-4563-B218-86255DE0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75105-7EC0-4FD8-B87A-CE0E42ED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1C51-8B2A-4F5F-98F0-D76E0BED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7A14-A08B-44DD-9F56-67CF9EE94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9835-D61D-4B68-9C3E-28C6CE792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611FC-4414-4EFA-B977-53C6D76C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86E23-572C-4CB6-AB86-50912D86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AAD0D-8F1C-4812-A6B1-6C11183B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2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4E2-D8DE-4A2A-97E1-5B17CB19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E5B1C-17CE-49A0-BB42-D858C25F9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3693C-44BC-4947-8123-3EBE62AB8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D9F19-A57D-4614-849C-4E2C981E1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4762F-1BA3-4376-BE3B-914A8D0AF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E3FBBA-489E-412B-B582-378CF0DD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E5B3F-0002-4EBE-ACC7-A7111280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7CEA4-F43E-4044-9AF5-674C6506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3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856D-3CF1-466B-93BF-F1215B25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5087C-1585-4CD4-A5AB-0633930E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52123-C894-427E-BA5F-6BB6D3CD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A7B8A-E790-4C1D-8B6A-25C0A035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239009-D48E-4AE8-9C25-5B4FB6A8A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D48E1A-8CC8-42C1-AEB8-4CAA194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1AAAD-64D8-48D2-AB3E-94B53065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92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C398-34B8-4793-9D1E-840336B3E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D840-7BE5-4214-9DCC-DC6462D4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3B43A-DD15-471D-AF34-4690DF393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79E88-2957-431B-81CE-1099612B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E4261-2EDB-4A0E-9040-4644117E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001C3-6932-408A-9A1E-7B57FBE3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5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4365-BD2A-40CF-BD9E-1567D944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DF9B1E-00EA-4451-B3C7-0E0C0A2AB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632FA-09EB-4D7D-A5C2-614D800D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8C4AD-AAD7-4484-9D3E-10A7E9649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EF093-3F80-418A-A889-D6980FD0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F472E-8CBC-4151-BC0B-B1044B37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778A4-9FA9-47B1-B8D6-D0F11220B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A49DA-D3C3-4CCB-B8DD-BD98D2E0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05BF1-DB9E-491F-9285-269398EB7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5EE83-A719-42B1-BA5E-85AABF85474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BD7A7-3A10-4CAB-9682-8BD3E3848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B2E1D-AC15-4CC6-8B4B-C56B1AC94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257E7-4DBD-440A-91BA-9C1C3C1E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0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DB934-28C9-479C-9A61-68450FAB3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Remake Barplot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14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9AD014AD-8931-4A6D-83EC-1DD39A795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32" y="321734"/>
            <a:ext cx="3925904" cy="2905170"/>
          </a:xfrm>
          <a:prstGeom prst="rect">
            <a:avLst/>
          </a:prstGeom>
        </p:spPr>
      </p:pic>
      <p:pic>
        <p:nvPicPr>
          <p:cNvPr id="7" name="Picture 6" descr="A picture containing tree, sky, table, indoor&#10;&#10;Description automatically generated">
            <a:extLst>
              <a:ext uri="{FF2B5EF4-FFF2-40B4-BE49-F238E27FC236}">
                <a16:creationId xmlns:a16="http://schemas.microsoft.com/office/drawing/2014/main" id="{652A133D-93E7-4CF6-A6F4-1A20D6BC5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91" y="3631096"/>
            <a:ext cx="3794584" cy="2760560"/>
          </a:xfrm>
          <a:prstGeom prst="rect">
            <a:avLst/>
          </a:prstGeom>
        </p:spPr>
      </p:pic>
      <p:pic>
        <p:nvPicPr>
          <p:cNvPr id="3" name="Picture 2" descr="A close up of a tomato&#10;&#10;Description automatically generated">
            <a:extLst>
              <a:ext uri="{FF2B5EF4-FFF2-40B4-BE49-F238E27FC236}">
                <a16:creationId xmlns:a16="http://schemas.microsoft.com/office/drawing/2014/main" id="{D02B38AC-7D17-4B09-9679-F44395CB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28442"/>
            <a:ext cx="5426764" cy="40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3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F9C0F9-4583-4459-8641-DB6E64656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0C92A5-09EB-4749-832B-725528B76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BBF3042-3583-4AEF-9E72-A97B2619B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CD-1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5D14FC-8269-48D3-B87F-1386F2B1D3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075401"/>
              </p:ext>
            </p:extLst>
          </p:nvPr>
        </p:nvGraphicFramePr>
        <p:xfrm>
          <a:off x="1287463" y="3081426"/>
          <a:ext cx="10066339" cy="258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761">
                  <a:extLst>
                    <a:ext uri="{9D8B030D-6E8A-4147-A177-3AD203B41FA5}">
                      <a16:colId xmlns:a16="http://schemas.microsoft.com/office/drawing/2014/main" val="844465588"/>
                    </a:ext>
                  </a:extLst>
                </a:gridCol>
                <a:gridCol w="1802701">
                  <a:extLst>
                    <a:ext uri="{9D8B030D-6E8A-4147-A177-3AD203B41FA5}">
                      <a16:colId xmlns:a16="http://schemas.microsoft.com/office/drawing/2014/main" val="4129758494"/>
                    </a:ext>
                  </a:extLst>
                </a:gridCol>
                <a:gridCol w="1835008">
                  <a:extLst>
                    <a:ext uri="{9D8B030D-6E8A-4147-A177-3AD203B41FA5}">
                      <a16:colId xmlns:a16="http://schemas.microsoft.com/office/drawing/2014/main" val="601231979"/>
                    </a:ext>
                  </a:extLst>
                </a:gridCol>
                <a:gridCol w="1788110">
                  <a:extLst>
                    <a:ext uri="{9D8B030D-6E8A-4147-A177-3AD203B41FA5}">
                      <a16:colId xmlns:a16="http://schemas.microsoft.com/office/drawing/2014/main" val="301762324"/>
                    </a:ext>
                  </a:extLst>
                </a:gridCol>
                <a:gridCol w="2793759">
                  <a:extLst>
                    <a:ext uri="{9D8B030D-6E8A-4147-A177-3AD203B41FA5}">
                      <a16:colId xmlns:a16="http://schemas.microsoft.com/office/drawing/2014/main" val="1569773873"/>
                    </a:ext>
                  </a:extLst>
                </a:gridCol>
              </a:tblGrid>
              <a:tr h="51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Name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Strain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Gender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Weight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Particle_Size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extLst>
                  <a:ext uri="{0D108BD9-81ED-4DB2-BD59-A6C34878D82A}">
                    <a16:rowId xmlns:a16="http://schemas.microsoft.com/office/drawing/2014/main" val="2844519108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m12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CD-1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F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24.5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extLst>
                  <a:ext uri="{0D108BD9-81ED-4DB2-BD59-A6C34878D82A}">
                    <a16:rowId xmlns:a16="http://schemas.microsoft.com/office/drawing/2014/main" val="2395871277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m13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CD-1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F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23.4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extLst>
                  <a:ext uri="{0D108BD9-81ED-4DB2-BD59-A6C34878D82A}">
                    <a16:rowId xmlns:a16="http://schemas.microsoft.com/office/drawing/2014/main" val="943156515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m04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CD-1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M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24.4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extLst>
                  <a:ext uri="{0D108BD9-81ED-4DB2-BD59-A6C34878D82A}">
                    <a16:rowId xmlns:a16="http://schemas.microsoft.com/office/drawing/2014/main" val="3059113365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m05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CD-1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M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N/A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67" marR="25967" marT="25967" marB="0" anchor="b"/>
                </a:tc>
                <a:extLst>
                  <a:ext uri="{0D108BD9-81ED-4DB2-BD59-A6C34878D82A}">
                    <a16:rowId xmlns:a16="http://schemas.microsoft.com/office/drawing/2014/main" val="197199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8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637B33A4-D988-4DBD-A915-62FF1770F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05" y="321734"/>
            <a:ext cx="4034958" cy="2905170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5616119E-0653-4805-ADC1-29DA381B2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22" y="321734"/>
            <a:ext cx="3521418" cy="2905170"/>
          </a:xfrm>
          <a:prstGeom prst="rect">
            <a:avLst/>
          </a:prstGeom>
        </p:spPr>
      </p:pic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68D0DE3E-2D39-45F7-A606-416C043EF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0" y="3631096"/>
            <a:ext cx="4059646" cy="2760560"/>
          </a:xfrm>
          <a:prstGeom prst="rect">
            <a:avLst/>
          </a:prstGeom>
        </p:spPr>
      </p:pic>
      <p:pic>
        <p:nvPicPr>
          <p:cNvPr id="9" name="Picture 8" descr="A close up of a fruit&#10;&#10;Description automatically generated">
            <a:extLst>
              <a:ext uri="{FF2B5EF4-FFF2-40B4-BE49-F238E27FC236}">
                <a16:creationId xmlns:a16="http://schemas.microsoft.com/office/drawing/2014/main" id="{01496C2F-49C6-4CEA-8535-63D314691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42" y="3631096"/>
            <a:ext cx="3539179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5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43AF2BD-620C-47C9-9C26-F7E4B2D16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91" y="643467"/>
            <a:ext cx="2543217" cy="2543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7836359-8140-440B-BED5-1E367A68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77" y="643467"/>
            <a:ext cx="2543217" cy="254321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BC83FA3-36D5-44A4-9B04-D379AE088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68" y="3671316"/>
            <a:ext cx="2545862" cy="2545862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1237043-AFAA-4681-A640-15073E528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Particle size of 2 Microns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325EE47-AF25-4FE9-9653-6ECFB416AD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356013"/>
              </p:ext>
            </p:extLst>
          </p:nvPr>
        </p:nvGraphicFramePr>
        <p:xfrm>
          <a:off x="1683558" y="2962275"/>
          <a:ext cx="9274149" cy="281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308">
                  <a:extLst>
                    <a:ext uri="{9D8B030D-6E8A-4147-A177-3AD203B41FA5}">
                      <a16:colId xmlns:a16="http://schemas.microsoft.com/office/drawing/2014/main" val="3862789140"/>
                    </a:ext>
                  </a:extLst>
                </a:gridCol>
                <a:gridCol w="1778436">
                  <a:extLst>
                    <a:ext uri="{9D8B030D-6E8A-4147-A177-3AD203B41FA5}">
                      <a16:colId xmlns:a16="http://schemas.microsoft.com/office/drawing/2014/main" val="1652821666"/>
                    </a:ext>
                  </a:extLst>
                </a:gridCol>
                <a:gridCol w="1617706">
                  <a:extLst>
                    <a:ext uri="{9D8B030D-6E8A-4147-A177-3AD203B41FA5}">
                      <a16:colId xmlns:a16="http://schemas.microsoft.com/office/drawing/2014/main" val="4165946296"/>
                    </a:ext>
                  </a:extLst>
                </a:gridCol>
                <a:gridCol w="1575158">
                  <a:extLst>
                    <a:ext uri="{9D8B030D-6E8A-4147-A177-3AD203B41FA5}">
                      <a16:colId xmlns:a16="http://schemas.microsoft.com/office/drawing/2014/main" val="3541523238"/>
                    </a:ext>
                  </a:extLst>
                </a:gridCol>
                <a:gridCol w="2487541">
                  <a:extLst>
                    <a:ext uri="{9D8B030D-6E8A-4147-A177-3AD203B41FA5}">
                      <a16:colId xmlns:a16="http://schemas.microsoft.com/office/drawing/2014/main" val="1866021357"/>
                    </a:ext>
                  </a:extLst>
                </a:gridCol>
              </a:tblGrid>
              <a:tr h="563880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extLst>
                  <a:ext uri="{0D108BD9-81ED-4DB2-BD59-A6C34878D82A}">
                    <a16:rowId xmlns:a16="http://schemas.microsoft.com/office/drawing/2014/main" val="258908628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extLst>
                  <a:ext uri="{0D108BD9-81ED-4DB2-BD59-A6C34878D82A}">
                    <a16:rowId xmlns:a16="http://schemas.microsoft.com/office/drawing/2014/main" val="73896697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extLst>
                  <a:ext uri="{0D108BD9-81ED-4DB2-BD59-A6C34878D82A}">
                    <a16:rowId xmlns:a16="http://schemas.microsoft.com/office/drawing/2014/main" val="3332108807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extLst>
                  <a:ext uri="{0D108BD9-81ED-4DB2-BD59-A6C34878D82A}">
                    <a16:rowId xmlns:a16="http://schemas.microsoft.com/office/drawing/2014/main" val="1439729996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CD-1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64" marR="28364" marT="28364" marB="0" anchor="b"/>
                </a:tc>
                <a:extLst>
                  <a:ext uri="{0D108BD9-81ED-4DB2-BD59-A6C34878D82A}">
                    <a16:rowId xmlns:a16="http://schemas.microsoft.com/office/drawing/2014/main" val="3747753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1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CB417890-F68B-46F9-84AB-B952066B1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05" y="321734"/>
            <a:ext cx="4034958" cy="2905170"/>
          </a:xfrm>
          <a:prstGeom prst="rect">
            <a:avLst/>
          </a:prstGeom>
        </p:spPr>
      </p:pic>
      <p:pic>
        <p:nvPicPr>
          <p:cNvPr id="7" name="Picture 6" descr="A picture containing indoor, table, tree&#10;&#10;Description automatically generated">
            <a:extLst>
              <a:ext uri="{FF2B5EF4-FFF2-40B4-BE49-F238E27FC236}">
                <a16:creationId xmlns:a16="http://schemas.microsoft.com/office/drawing/2014/main" id="{76E45F05-4996-40B9-9500-5903D01F1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04" y="321734"/>
            <a:ext cx="3700854" cy="2905170"/>
          </a:xfrm>
          <a:prstGeom prst="rect">
            <a:avLst/>
          </a:prstGeom>
        </p:spPr>
      </p:pic>
      <p:pic>
        <p:nvPicPr>
          <p:cNvPr id="5" name="Picture 4" descr="A picture containing indoor, tree, table&#10;&#10;Description automatically generated">
            <a:extLst>
              <a:ext uri="{FF2B5EF4-FFF2-40B4-BE49-F238E27FC236}">
                <a16:creationId xmlns:a16="http://schemas.microsoft.com/office/drawing/2014/main" id="{FBC03F9E-F6F5-4636-8298-0D8B15866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39" y="3631096"/>
            <a:ext cx="3915688" cy="2760560"/>
          </a:xfrm>
          <a:prstGeom prst="rect">
            <a:avLst/>
          </a:prstGeom>
        </p:spPr>
      </p:pic>
      <p:pic>
        <p:nvPicPr>
          <p:cNvPr id="9" name="Picture 8" descr="A close up of a fruit&#10;&#10;Description automatically generated">
            <a:extLst>
              <a:ext uri="{FF2B5EF4-FFF2-40B4-BE49-F238E27FC236}">
                <a16:creationId xmlns:a16="http://schemas.microsoft.com/office/drawing/2014/main" id="{61686078-2C01-4924-8F51-411E974B6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80" y="3631096"/>
            <a:ext cx="3644303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7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374EBD5-9BCE-4FA9-9FBF-FAFE54F75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91" y="643467"/>
            <a:ext cx="2543217" cy="2543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A8F01FD-456B-4702-A6AD-75E6776E4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77" y="643467"/>
            <a:ext cx="2543217" cy="254321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13D5F75-6890-4C8B-9DA2-0A9AD381D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68" y="3671316"/>
            <a:ext cx="2545862" cy="2545862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D6D4AE0-ADBF-499C-86F8-0BE9E3EBD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7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C57Bl/6 with different particle size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64351F-1724-4A20-A41C-9DA6D7E2C8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842036"/>
              </p:ext>
            </p:extLst>
          </p:nvPr>
        </p:nvGraphicFramePr>
        <p:xfrm>
          <a:off x="1543138" y="2962275"/>
          <a:ext cx="9554989" cy="281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705">
                  <a:extLst>
                    <a:ext uri="{9D8B030D-6E8A-4147-A177-3AD203B41FA5}">
                      <a16:colId xmlns:a16="http://schemas.microsoft.com/office/drawing/2014/main" val="1326210220"/>
                    </a:ext>
                  </a:extLst>
                </a:gridCol>
                <a:gridCol w="1879889">
                  <a:extLst>
                    <a:ext uri="{9D8B030D-6E8A-4147-A177-3AD203B41FA5}">
                      <a16:colId xmlns:a16="http://schemas.microsoft.com/office/drawing/2014/main" val="877921256"/>
                    </a:ext>
                  </a:extLst>
                </a:gridCol>
                <a:gridCol w="1714207">
                  <a:extLst>
                    <a:ext uri="{9D8B030D-6E8A-4147-A177-3AD203B41FA5}">
                      <a16:colId xmlns:a16="http://schemas.microsoft.com/office/drawing/2014/main" val="3583246493"/>
                    </a:ext>
                  </a:extLst>
                </a:gridCol>
                <a:gridCol w="1670348">
                  <a:extLst>
                    <a:ext uri="{9D8B030D-6E8A-4147-A177-3AD203B41FA5}">
                      <a16:colId xmlns:a16="http://schemas.microsoft.com/office/drawing/2014/main" val="3698301562"/>
                    </a:ext>
                  </a:extLst>
                </a:gridCol>
                <a:gridCol w="2610840">
                  <a:extLst>
                    <a:ext uri="{9D8B030D-6E8A-4147-A177-3AD203B41FA5}">
                      <a16:colId xmlns:a16="http://schemas.microsoft.com/office/drawing/2014/main" val="4214013649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Name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Strain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Gender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Weight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Particle_Size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extLst>
                  <a:ext uri="{0D108BD9-81ED-4DB2-BD59-A6C34878D82A}">
                    <a16:rowId xmlns:a16="http://schemas.microsoft.com/office/drawing/2014/main" val="213738226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m08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C57BL/6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F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23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1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extLst>
                  <a:ext uri="{0D108BD9-81ED-4DB2-BD59-A6C34878D82A}">
                    <a16:rowId xmlns:a16="http://schemas.microsoft.com/office/drawing/2014/main" val="2307057138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m07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C57BL/6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24.1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1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extLst>
                  <a:ext uri="{0D108BD9-81ED-4DB2-BD59-A6C34878D82A}">
                    <a16:rowId xmlns:a16="http://schemas.microsoft.com/office/drawing/2014/main" val="2728279638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m14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C57Bl/6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NaN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1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extLst>
                  <a:ext uri="{0D108BD9-81ED-4DB2-BD59-A6C34878D82A}">
                    <a16:rowId xmlns:a16="http://schemas.microsoft.com/office/drawing/2014/main" val="556548528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m17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C57BL/6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F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NaN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2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extLst>
                  <a:ext uri="{0D108BD9-81ED-4DB2-BD59-A6C34878D82A}">
                    <a16:rowId xmlns:a16="http://schemas.microsoft.com/office/drawing/2014/main" val="23758166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m16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C57BL/6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22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2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30" marR="23330" marT="23330" marB="0" anchor="b"/>
                </a:tc>
                <a:extLst>
                  <a:ext uri="{0D108BD9-81ED-4DB2-BD59-A6C34878D82A}">
                    <a16:rowId xmlns:a16="http://schemas.microsoft.com/office/drawing/2014/main" val="2046678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4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ruit&#10;&#10;Description automatically generated">
            <a:extLst>
              <a:ext uri="{FF2B5EF4-FFF2-40B4-BE49-F238E27FC236}">
                <a16:creationId xmlns:a16="http://schemas.microsoft.com/office/drawing/2014/main" id="{B62F608A-35F7-4EA3-B722-5D0C46B0B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32" y="321734"/>
            <a:ext cx="3925904" cy="2905170"/>
          </a:xfrm>
          <a:prstGeom prst="rect">
            <a:avLst/>
          </a:prstGeom>
        </p:spPr>
      </p:pic>
      <p:pic>
        <p:nvPicPr>
          <p:cNvPr id="9" name="Picture 8" descr="A picture containing tree, sky, table, indoor&#10;&#10;Description automatically generated">
            <a:extLst>
              <a:ext uri="{FF2B5EF4-FFF2-40B4-BE49-F238E27FC236}">
                <a16:creationId xmlns:a16="http://schemas.microsoft.com/office/drawing/2014/main" id="{E3DC1436-6160-4ECF-812B-C545C5E1A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91" y="3631096"/>
            <a:ext cx="3794584" cy="2760560"/>
          </a:xfrm>
          <a:prstGeom prst="rect">
            <a:avLst/>
          </a:prstGeom>
        </p:spPr>
      </p:pic>
      <p:pic>
        <p:nvPicPr>
          <p:cNvPr id="5" name="Picture 4" descr="A close up of a tomato&#10;&#10;Description automatically generated">
            <a:extLst>
              <a:ext uri="{FF2B5EF4-FFF2-40B4-BE49-F238E27FC236}">
                <a16:creationId xmlns:a16="http://schemas.microsoft.com/office/drawing/2014/main" id="{85518298-BDE8-4E62-8CA5-174C9C195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28442"/>
            <a:ext cx="5426764" cy="40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C3446F-6090-4E8A-873F-3277A76C6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2" t="74421" r="17637" b="1089"/>
          <a:stretch/>
        </p:blipFill>
        <p:spPr>
          <a:xfrm>
            <a:off x="2490319" y="643467"/>
            <a:ext cx="72113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7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tree&#10;&#10;Description automatically generated">
            <a:extLst>
              <a:ext uri="{FF2B5EF4-FFF2-40B4-BE49-F238E27FC236}">
                <a16:creationId xmlns:a16="http://schemas.microsoft.com/office/drawing/2014/main" id="{79C3A90F-05DD-482E-911B-51BB5229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52022"/>
            <a:ext cx="5291666" cy="4153956"/>
          </a:xfrm>
          <a:prstGeom prst="rect">
            <a:avLst/>
          </a:prstGeom>
        </p:spPr>
      </p:pic>
      <p:pic>
        <p:nvPicPr>
          <p:cNvPr id="3" name="Picture 2" descr="A picture containing indoor, tree, table&#10;&#10;Description automatically generated">
            <a:extLst>
              <a:ext uri="{FF2B5EF4-FFF2-40B4-BE49-F238E27FC236}">
                <a16:creationId xmlns:a16="http://schemas.microsoft.com/office/drawing/2014/main" id="{44E5140D-4A9D-460D-9665-B6ECE5AB0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63687"/>
            <a:ext cx="5291667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82F5A2F-E12A-47A9-8D07-336310C30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1AAEFCD-564F-45DE-ADC8-CE1233634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F59B0A3-BA1C-45DA-947F-981F44CE4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7CBA28-848E-47D7-9CDD-3B882BEC8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02E692B-981F-4F9D-AEFD-790A35E10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0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Strain B6C3F1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2D0975-C09D-4AAA-AB1A-E74057C7E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833411"/>
              </p:ext>
            </p:extLst>
          </p:nvPr>
        </p:nvGraphicFramePr>
        <p:xfrm>
          <a:off x="1639093" y="2475548"/>
          <a:ext cx="8913814" cy="2840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168">
                  <a:extLst>
                    <a:ext uri="{9D8B030D-6E8A-4147-A177-3AD203B41FA5}">
                      <a16:colId xmlns:a16="http://schemas.microsoft.com/office/drawing/2014/main" val="2876937824"/>
                    </a:ext>
                  </a:extLst>
                </a:gridCol>
                <a:gridCol w="1759268">
                  <a:extLst>
                    <a:ext uri="{9D8B030D-6E8A-4147-A177-3AD203B41FA5}">
                      <a16:colId xmlns:a16="http://schemas.microsoft.com/office/drawing/2014/main" val="470607237"/>
                    </a:ext>
                  </a:extLst>
                </a:gridCol>
                <a:gridCol w="1619568">
                  <a:extLst>
                    <a:ext uri="{9D8B030D-6E8A-4147-A177-3AD203B41FA5}">
                      <a16:colId xmlns:a16="http://schemas.microsoft.com/office/drawing/2014/main" val="336026456"/>
                    </a:ext>
                  </a:extLst>
                </a:gridCol>
                <a:gridCol w="1525905">
                  <a:extLst>
                    <a:ext uri="{9D8B030D-6E8A-4147-A177-3AD203B41FA5}">
                      <a16:colId xmlns:a16="http://schemas.microsoft.com/office/drawing/2014/main" val="902670830"/>
                    </a:ext>
                  </a:extLst>
                </a:gridCol>
                <a:gridCol w="2668905">
                  <a:extLst>
                    <a:ext uri="{9D8B030D-6E8A-4147-A177-3AD203B41FA5}">
                      <a16:colId xmlns:a16="http://schemas.microsoft.com/office/drawing/2014/main" val="3328583853"/>
                    </a:ext>
                  </a:extLst>
                </a:gridCol>
              </a:tblGrid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912566784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19.5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797897319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346121072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N/A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09200419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B6C3F1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15423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99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omato&#10;&#10;Description automatically generated">
            <a:extLst>
              <a:ext uri="{FF2B5EF4-FFF2-40B4-BE49-F238E27FC236}">
                <a16:creationId xmlns:a16="http://schemas.microsoft.com/office/drawing/2014/main" id="{99353E08-E512-4088-A162-3634A170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80" y="321734"/>
            <a:ext cx="3797607" cy="2905170"/>
          </a:xfrm>
          <a:prstGeom prst="rect">
            <a:avLst/>
          </a:prstGeom>
        </p:spPr>
      </p:pic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9247CCCC-5281-4B23-914F-1B97A8FE8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16" y="321734"/>
            <a:ext cx="3273431" cy="2905170"/>
          </a:xfrm>
          <a:prstGeom prst="rect">
            <a:avLst/>
          </a:prstGeom>
        </p:spPr>
      </p:pic>
      <p:pic>
        <p:nvPicPr>
          <p:cNvPr id="7" name="Picture 6" descr="A picture containing tree, tomato&#10;&#10;Description automatically generated">
            <a:extLst>
              <a:ext uri="{FF2B5EF4-FFF2-40B4-BE49-F238E27FC236}">
                <a16:creationId xmlns:a16="http://schemas.microsoft.com/office/drawing/2014/main" id="{192A6123-0F7D-47C7-9F3B-94B7E7DA7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27" y="3631096"/>
            <a:ext cx="3888112" cy="2760560"/>
          </a:xfrm>
          <a:prstGeom prst="rect">
            <a:avLst/>
          </a:prstGeom>
        </p:spPr>
      </p:pic>
      <p:pic>
        <p:nvPicPr>
          <p:cNvPr id="9" name="Picture 8" descr="A picture containing tree, apple, indoor, table&#10;&#10;Description automatically generated">
            <a:extLst>
              <a:ext uri="{FF2B5EF4-FFF2-40B4-BE49-F238E27FC236}">
                <a16:creationId xmlns:a16="http://schemas.microsoft.com/office/drawing/2014/main" id="{8ADAF898-0B40-4F03-B8D0-4BDB7C378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34" y="3631096"/>
            <a:ext cx="3238194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8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9F4FCBB0-58AA-4870-AFC8-32B7A41B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91" y="643467"/>
            <a:ext cx="2543217" cy="254321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BEF70B3-97A3-42BE-9ADE-D55BB301A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77" y="643467"/>
            <a:ext cx="2543217" cy="25432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586129B-7400-4073-872C-0FA8C0683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68" y="3671316"/>
            <a:ext cx="2545862" cy="254586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A22259B-11DF-4C2F-88D1-E40586BF0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6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BALB/C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FDA8CF-3F89-4BF1-90D6-3204A65C7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480874"/>
              </p:ext>
            </p:extLst>
          </p:nvPr>
        </p:nvGraphicFramePr>
        <p:xfrm>
          <a:off x="1741485" y="3235833"/>
          <a:ext cx="9158292" cy="22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329">
                  <a:extLst>
                    <a:ext uri="{9D8B030D-6E8A-4147-A177-3AD203B41FA5}">
                      <a16:colId xmlns:a16="http://schemas.microsoft.com/office/drawing/2014/main" val="458143025"/>
                    </a:ext>
                  </a:extLst>
                </a:gridCol>
                <a:gridCol w="1758315">
                  <a:extLst>
                    <a:ext uri="{9D8B030D-6E8A-4147-A177-3AD203B41FA5}">
                      <a16:colId xmlns:a16="http://schemas.microsoft.com/office/drawing/2014/main" val="1346444916"/>
                    </a:ext>
                  </a:extLst>
                </a:gridCol>
                <a:gridCol w="1753554">
                  <a:extLst>
                    <a:ext uri="{9D8B030D-6E8A-4147-A177-3AD203B41FA5}">
                      <a16:colId xmlns:a16="http://schemas.microsoft.com/office/drawing/2014/main" val="2022125096"/>
                    </a:ext>
                  </a:extLst>
                </a:gridCol>
                <a:gridCol w="1663065">
                  <a:extLst>
                    <a:ext uri="{9D8B030D-6E8A-4147-A177-3AD203B41FA5}">
                      <a16:colId xmlns:a16="http://schemas.microsoft.com/office/drawing/2014/main" val="3103763920"/>
                    </a:ext>
                  </a:extLst>
                </a:gridCol>
                <a:gridCol w="2506029">
                  <a:extLst>
                    <a:ext uri="{9D8B030D-6E8A-4147-A177-3AD203B41FA5}">
                      <a16:colId xmlns:a16="http://schemas.microsoft.com/office/drawing/2014/main" val="3831063619"/>
                    </a:ext>
                  </a:extLst>
                </a:gridCol>
              </a:tblGrid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335329324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m09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4209675718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N/A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99218269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BALB/c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23.8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703645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05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ruit&#10;&#10;Description automatically generated">
            <a:extLst>
              <a:ext uri="{FF2B5EF4-FFF2-40B4-BE49-F238E27FC236}">
                <a16:creationId xmlns:a16="http://schemas.microsoft.com/office/drawing/2014/main" id="{B6F6E6E5-E606-4E21-AA8A-D113B569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05" y="321734"/>
            <a:ext cx="3899557" cy="2905170"/>
          </a:xfrm>
          <a:prstGeom prst="rect">
            <a:avLst/>
          </a:prstGeom>
        </p:spPr>
      </p:pic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B8E0EA88-50A0-4F57-A22A-019E4745E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2" y="3631096"/>
            <a:ext cx="3768682" cy="2760560"/>
          </a:xfrm>
          <a:prstGeom prst="rect">
            <a:avLst/>
          </a:prstGeom>
        </p:spPr>
      </p:pic>
      <p:pic>
        <p:nvPicPr>
          <p:cNvPr id="7" name="Picture 6" descr="A close up of a fruit&#10;&#10;Description automatically generated">
            <a:extLst>
              <a:ext uri="{FF2B5EF4-FFF2-40B4-BE49-F238E27FC236}">
                <a16:creationId xmlns:a16="http://schemas.microsoft.com/office/drawing/2014/main" id="{9801AFA8-9483-4312-9243-03E5AD33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199556"/>
            <a:ext cx="5426764" cy="43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2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F773C36-5B00-43A6-934B-48B4D63A0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921255E0-2FDF-4F93-92E5-A22E499CD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48E5991-B822-4FDB-BFD5-2D2ECEBE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0879-D4A4-4784-BDC9-AF1A103D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Strain C57BL/6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713297-7DF9-4518-87CD-4D66F0B541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319492"/>
              </p:ext>
            </p:extLst>
          </p:nvPr>
        </p:nvGraphicFramePr>
        <p:xfrm>
          <a:off x="1624803" y="3235833"/>
          <a:ext cx="9391656" cy="22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329">
                  <a:extLst>
                    <a:ext uri="{9D8B030D-6E8A-4147-A177-3AD203B41FA5}">
                      <a16:colId xmlns:a16="http://schemas.microsoft.com/office/drawing/2014/main" val="1648200578"/>
                    </a:ext>
                  </a:extLst>
                </a:gridCol>
                <a:gridCol w="1991679">
                  <a:extLst>
                    <a:ext uri="{9D8B030D-6E8A-4147-A177-3AD203B41FA5}">
                      <a16:colId xmlns:a16="http://schemas.microsoft.com/office/drawing/2014/main" val="2175327317"/>
                    </a:ext>
                  </a:extLst>
                </a:gridCol>
                <a:gridCol w="1753554">
                  <a:extLst>
                    <a:ext uri="{9D8B030D-6E8A-4147-A177-3AD203B41FA5}">
                      <a16:colId xmlns:a16="http://schemas.microsoft.com/office/drawing/2014/main" val="2125822714"/>
                    </a:ext>
                  </a:extLst>
                </a:gridCol>
                <a:gridCol w="1663065">
                  <a:extLst>
                    <a:ext uri="{9D8B030D-6E8A-4147-A177-3AD203B41FA5}">
                      <a16:colId xmlns:a16="http://schemas.microsoft.com/office/drawing/2014/main" val="3429653155"/>
                    </a:ext>
                  </a:extLst>
                </a:gridCol>
                <a:gridCol w="2506029">
                  <a:extLst>
                    <a:ext uri="{9D8B030D-6E8A-4147-A177-3AD203B41FA5}">
                      <a16:colId xmlns:a16="http://schemas.microsoft.com/office/drawing/2014/main" val="1225326977"/>
                    </a:ext>
                  </a:extLst>
                </a:gridCol>
              </a:tblGrid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Strain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Gender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Weight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Particle_Size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66684000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F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423733976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m07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24.1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472471032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m14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C57Bl/6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NaN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01597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67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Widescreen</PresentationFormat>
  <Paragraphs>152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Remake Barplot</vt:lpstr>
      <vt:lpstr>PowerPoint Presentation</vt:lpstr>
      <vt:lpstr>Strain B6C3F1</vt:lpstr>
      <vt:lpstr>PowerPoint Presentation</vt:lpstr>
      <vt:lpstr>PowerPoint Presentation</vt:lpstr>
      <vt:lpstr>Strain BALB/C</vt:lpstr>
      <vt:lpstr>PowerPoint Presentation</vt:lpstr>
      <vt:lpstr>PowerPoint Presentation</vt:lpstr>
      <vt:lpstr>Strain C57BL/6 </vt:lpstr>
      <vt:lpstr>PowerPoint Presentation</vt:lpstr>
      <vt:lpstr>PowerPoint Presentation</vt:lpstr>
      <vt:lpstr>Strain CD-1</vt:lpstr>
      <vt:lpstr>PowerPoint Presentation</vt:lpstr>
      <vt:lpstr>PowerPoint Presentation</vt:lpstr>
      <vt:lpstr>Particle size of 2 Microns</vt:lpstr>
      <vt:lpstr>PowerPoint Presentation</vt:lpstr>
      <vt:lpstr>PowerPoint Presentation</vt:lpstr>
      <vt:lpstr>Strain C57Bl/6 with different particle size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Remake Barplot</dc:title>
  <dc:creator>Wanjun Gu</dc:creator>
  <cp:lastModifiedBy>Wanjun Gu</cp:lastModifiedBy>
  <cp:revision>1</cp:revision>
  <dcterms:created xsi:type="dcterms:W3CDTF">2019-05-02T19:40:24Z</dcterms:created>
  <dcterms:modified xsi:type="dcterms:W3CDTF">2019-05-02T19:40:50Z</dcterms:modified>
</cp:coreProperties>
</file>